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60" r:id="rId5"/>
    <p:sldId id="261" r:id="rId6"/>
    <p:sldId id="267" r:id="rId7"/>
    <p:sldId id="268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95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9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904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73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1925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953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026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69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970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734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2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12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25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11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137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97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53EA3-6356-4E81-851D-AB3CA96A2F12}" type="datetimeFigureOut">
              <a:rPr lang="de-DE" smtClean="0"/>
              <a:t>21.02.2018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AB91C7-219D-42AC-91C3-320E9F5ECC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80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um.ebdah@gmail.com" TargetMode="External"/><Relationship Id="rId2" Type="http://schemas.openxmlformats.org/officeDocument/2006/relationships/hyperlink" Target="http://www.intate.de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348589" y="1004054"/>
            <a:ext cx="13676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 </a:t>
            </a:r>
            <a:endParaRPr lang="en-US" sz="3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272970" y="1832431"/>
            <a:ext cx="60960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nnovative technologies and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ducation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90" y="2834709"/>
            <a:ext cx="7277100" cy="402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61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fik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72" y="2293917"/>
            <a:ext cx="5042299" cy="2900959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1102469" y="501134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1291590" y="1920240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887757" y="1813798"/>
            <a:ext cx="42264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Organization of vocational trainings</a:t>
            </a:r>
            <a:endParaRPr lang="de-DE" sz="2200" dirty="0"/>
          </a:p>
        </p:txBody>
      </p:sp>
      <p:sp>
        <p:nvSpPr>
          <p:cNvPr id="11" name="Pfeil nach rechts 10"/>
          <p:cNvSpPr/>
          <p:nvPr/>
        </p:nvSpPr>
        <p:spPr>
          <a:xfrm>
            <a:off x="1291590" y="2667000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887757" y="2560558"/>
            <a:ext cx="30475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Knowledge Management</a:t>
            </a:r>
            <a:endParaRPr lang="de-DE" sz="2200" dirty="0"/>
          </a:p>
        </p:txBody>
      </p:sp>
      <p:sp>
        <p:nvSpPr>
          <p:cNvPr id="13" name="Pfeil nach rechts 12"/>
          <p:cNvSpPr/>
          <p:nvPr/>
        </p:nvSpPr>
        <p:spPr>
          <a:xfrm>
            <a:off x="1291590" y="3352502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887757" y="3246060"/>
            <a:ext cx="19848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Mobile learning</a:t>
            </a:r>
            <a:endParaRPr lang="de-DE" sz="2200" dirty="0"/>
          </a:p>
        </p:txBody>
      </p:sp>
      <p:sp>
        <p:nvSpPr>
          <p:cNvPr id="15" name="Pfeil nach rechts 14"/>
          <p:cNvSpPr/>
          <p:nvPr/>
        </p:nvSpPr>
        <p:spPr>
          <a:xfrm>
            <a:off x="1291590" y="399523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1887757" y="3888791"/>
            <a:ext cx="13388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E-learning</a:t>
            </a:r>
            <a:endParaRPr lang="de-DE" sz="2200" dirty="0"/>
          </a:p>
        </p:txBody>
      </p:sp>
      <p:sp>
        <p:nvSpPr>
          <p:cNvPr id="17" name="Pfeil nach rechts 16"/>
          <p:cNvSpPr/>
          <p:nvPr/>
        </p:nvSpPr>
        <p:spPr>
          <a:xfrm>
            <a:off x="1291590" y="5283064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1887757" y="5176622"/>
            <a:ext cx="22655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Software trainings</a:t>
            </a:r>
            <a:endParaRPr lang="de-DE" sz="2200" dirty="0"/>
          </a:p>
        </p:txBody>
      </p:sp>
      <p:sp>
        <p:nvSpPr>
          <p:cNvPr id="20" name="Rechteck 19"/>
          <p:cNvSpPr/>
          <p:nvPr/>
        </p:nvSpPr>
        <p:spPr>
          <a:xfrm>
            <a:off x="55205" y="637615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" name="Rechteck 2"/>
          <p:cNvSpPr/>
          <p:nvPr/>
        </p:nvSpPr>
        <p:spPr>
          <a:xfrm>
            <a:off x="1102469" y="1125081"/>
            <a:ext cx="92567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German 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firm which </a:t>
            </a:r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provides innovative 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technologies </a:t>
            </a:r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education since 2015</a:t>
            </a:r>
            <a:endParaRPr lang="de-DE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Pfeil nach rechts 20"/>
          <p:cNvSpPr/>
          <p:nvPr/>
        </p:nvSpPr>
        <p:spPr>
          <a:xfrm>
            <a:off x="1291590" y="4637964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1887757" y="4531522"/>
            <a:ext cx="36935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Innovations in medical training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3105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02469" y="501134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1291590" y="1920240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887757" y="1813798"/>
            <a:ext cx="45114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Collaborative research and innovation</a:t>
            </a:r>
            <a:endParaRPr lang="de-DE" sz="2200" dirty="0"/>
          </a:p>
        </p:txBody>
      </p:sp>
      <p:sp>
        <p:nvSpPr>
          <p:cNvPr id="11" name="Pfeil nach rechts 10"/>
          <p:cNvSpPr/>
          <p:nvPr/>
        </p:nvSpPr>
        <p:spPr>
          <a:xfrm>
            <a:off x="1291590" y="2667000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887757" y="2560558"/>
            <a:ext cx="26346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Quality assessments </a:t>
            </a:r>
            <a:endParaRPr lang="de-DE" sz="2200" dirty="0"/>
          </a:p>
        </p:txBody>
      </p:sp>
      <p:sp>
        <p:nvSpPr>
          <p:cNvPr id="13" name="Pfeil nach rechts 12"/>
          <p:cNvSpPr/>
          <p:nvPr/>
        </p:nvSpPr>
        <p:spPr>
          <a:xfrm>
            <a:off x="1291590" y="3352502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887757" y="3246060"/>
            <a:ext cx="44342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Organization </a:t>
            </a:r>
            <a:r>
              <a:rPr lang="en-GB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analysis in education </a:t>
            </a:r>
            <a:endParaRPr lang="de-DE" sz="2200" dirty="0"/>
          </a:p>
        </p:txBody>
      </p:sp>
      <p:sp>
        <p:nvSpPr>
          <p:cNvPr id="15" name="Pfeil nach rechts 14"/>
          <p:cNvSpPr/>
          <p:nvPr/>
        </p:nvSpPr>
        <p:spPr>
          <a:xfrm>
            <a:off x="1291590" y="4038004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1887757" y="3931562"/>
            <a:ext cx="413555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Development of education models</a:t>
            </a:r>
            <a:endParaRPr lang="de-DE" sz="2200" dirty="0"/>
          </a:p>
        </p:txBody>
      </p:sp>
      <p:sp>
        <p:nvSpPr>
          <p:cNvPr id="17" name="Pfeil nach rechts 16"/>
          <p:cNvSpPr/>
          <p:nvPr/>
        </p:nvSpPr>
        <p:spPr>
          <a:xfrm>
            <a:off x="1291590" y="4723506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1887757" y="4617064"/>
            <a:ext cx="38396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Researches in education theory </a:t>
            </a:r>
            <a:endParaRPr lang="de-DE" sz="2200" dirty="0"/>
          </a:p>
        </p:txBody>
      </p:sp>
      <p:sp>
        <p:nvSpPr>
          <p:cNvPr id="20" name="Rechteck 19"/>
          <p:cNvSpPr/>
          <p:nvPr/>
        </p:nvSpPr>
        <p:spPr>
          <a:xfrm>
            <a:off x="55205" y="637615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846" y="2388213"/>
            <a:ext cx="3409919" cy="265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02469" y="501134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10" name="Rechteck 9"/>
          <p:cNvSpPr/>
          <p:nvPr/>
        </p:nvSpPr>
        <p:spPr>
          <a:xfrm>
            <a:off x="1101373" y="1232773"/>
            <a:ext cx="77924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Employees with experience in participation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 several EU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Programs 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Pfeil nach rechts 10"/>
          <p:cNvSpPr/>
          <p:nvPr/>
        </p:nvSpPr>
        <p:spPr>
          <a:xfrm>
            <a:off x="2044065" y="2021205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2640232" y="1914763"/>
            <a:ext cx="20546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Tempus Projects</a:t>
            </a:r>
            <a:endParaRPr lang="de-DE" sz="2200" dirty="0"/>
          </a:p>
        </p:txBody>
      </p:sp>
      <p:sp>
        <p:nvSpPr>
          <p:cNvPr id="13" name="Pfeil nach rechts 12"/>
          <p:cNvSpPr/>
          <p:nvPr/>
        </p:nvSpPr>
        <p:spPr>
          <a:xfrm>
            <a:off x="2044065" y="365313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2640232" y="3556216"/>
            <a:ext cx="226946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Erasmus+ Projects</a:t>
            </a:r>
            <a:endParaRPr lang="de-DE" sz="2200" dirty="0"/>
          </a:p>
        </p:txBody>
      </p:sp>
      <p:sp>
        <p:nvSpPr>
          <p:cNvPr id="20" name="Rechteck 19"/>
          <p:cNvSpPr/>
          <p:nvPr/>
        </p:nvSpPr>
        <p:spPr>
          <a:xfrm>
            <a:off x="55205" y="637615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957" y="1869400"/>
            <a:ext cx="3143250" cy="145732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023" y="3916023"/>
            <a:ext cx="2595401" cy="739689"/>
          </a:xfrm>
          <a:prstGeom prst="rect">
            <a:avLst/>
          </a:prstGeom>
        </p:spPr>
      </p:pic>
      <p:sp>
        <p:nvSpPr>
          <p:cNvPr id="15" name="Rechteck 14"/>
          <p:cNvSpPr/>
          <p:nvPr/>
        </p:nvSpPr>
        <p:spPr>
          <a:xfrm>
            <a:off x="2713384" y="4237119"/>
            <a:ext cx="423558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ModeHEd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VTC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OPATEL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GB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MAGNET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 (Workshop October 2017)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8291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79609" y="169664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1240551" y="133264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079609" y="768292"/>
            <a:ext cx="33867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Role in the Project </a:t>
            </a:r>
            <a:r>
              <a:rPr lang="en-GB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MediTec</a:t>
            </a:r>
            <a:endParaRPr lang="de-DE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55205" y="637615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" name="Rechteck 2"/>
          <p:cNvSpPr/>
          <p:nvPr/>
        </p:nvSpPr>
        <p:spPr>
          <a:xfrm>
            <a:off x="1804444" y="1248644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ransfer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experience of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trainings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partners</a:t>
            </a:r>
            <a:endParaRPr lang="de-DE" sz="2200" dirty="0"/>
          </a:p>
        </p:txBody>
      </p:sp>
      <p:sp>
        <p:nvSpPr>
          <p:cNvPr id="11" name="Pfeil nach rechts 10"/>
          <p:cNvSpPr/>
          <p:nvPr/>
        </p:nvSpPr>
        <p:spPr>
          <a:xfrm>
            <a:off x="1240551" y="2186206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804444" y="2102207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Sharing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experience on innovative training in medical technologies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Pfeil nach rechts 12"/>
          <p:cNvSpPr/>
          <p:nvPr/>
        </p:nvSpPr>
        <p:spPr>
          <a:xfrm>
            <a:off x="1240551" y="303976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804444" y="2847482"/>
            <a:ext cx="8037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Enriching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 base of partner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universities </a:t>
            </a:r>
          </a:p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from EU database</a:t>
            </a:r>
            <a:endParaRPr lang="de-DE" sz="2200" dirty="0"/>
          </a:p>
        </p:txBody>
      </p:sp>
      <p:sp>
        <p:nvSpPr>
          <p:cNvPr id="15" name="Pfeil nach rechts 14"/>
          <p:cNvSpPr/>
          <p:nvPr/>
        </p:nvSpPr>
        <p:spPr>
          <a:xfrm>
            <a:off x="1240551" y="4747651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1804444" y="4663652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Quality control (training process + training materials + quality report)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Pfeil nach rechts 20"/>
          <p:cNvSpPr/>
          <p:nvPr/>
        </p:nvSpPr>
        <p:spPr>
          <a:xfrm>
            <a:off x="1240551" y="3965801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1804444" y="3882698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of the activities, conducted by the PC partners</a:t>
            </a:r>
            <a:endParaRPr lang="de-DE" sz="2200" dirty="0"/>
          </a:p>
        </p:txBody>
      </p:sp>
      <p:sp>
        <p:nvSpPr>
          <p:cNvPr id="23" name="Pfeil nach rechts 22"/>
          <p:cNvSpPr/>
          <p:nvPr/>
        </p:nvSpPr>
        <p:spPr>
          <a:xfrm>
            <a:off x="1240551" y="5411072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1804444" y="5327073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Evaluation of the training courses and training program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5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79609" y="169664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1240551" y="133264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079609" y="768292"/>
            <a:ext cx="33867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Role in the Project </a:t>
            </a:r>
            <a:r>
              <a:rPr lang="en-GB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MediTec</a:t>
            </a:r>
            <a:endParaRPr lang="de-DE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55205" y="637615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804444" y="1248644"/>
            <a:ext cx="8037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Promotion of the project at scientific conferences and international meetings</a:t>
            </a:r>
            <a:endParaRPr lang="de-DE" sz="2200" dirty="0"/>
          </a:p>
        </p:txBody>
      </p:sp>
      <p:sp>
        <p:nvSpPr>
          <p:cNvPr id="11" name="Pfeil nach rechts 10"/>
          <p:cNvSpPr/>
          <p:nvPr/>
        </p:nvSpPr>
        <p:spPr>
          <a:xfrm>
            <a:off x="1240551" y="2186206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804444" y="2115855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Assistance in the development of project newsletters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Pfeil nach rechts 12"/>
          <p:cNvSpPr/>
          <p:nvPr/>
        </p:nvSpPr>
        <p:spPr>
          <a:xfrm>
            <a:off x="1240551" y="303976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804443" y="2956666"/>
            <a:ext cx="87725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Strengthening the network between partners and other non-project HEI’s </a:t>
            </a:r>
            <a:endParaRPr lang="de-DE" sz="2200" dirty="0"/>
          </a:p>
        </p:txBody>
      </p:sp>
      <p:sp>
        <p:nvSpPr>
          <p:cNvPr id="17" name="Pfeil nach rechts 16"/>
          <p:cNvSpPr/>
          <p:nvPr/>
        </p:nvSpPr>
        <p:spPr>
          <a:xfrm>
            <a:off x="1240551" y="391391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1804443" y="3786085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Responsibility for dissemination of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within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project – WP5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67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79609" y="169664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10" name="Rechteck 9"/>
          <p:cNvSpPr/>
          <p:nvPr/>
        </p:nvSpPr>
        <p:spPr>
          <a:xfrm>
            <a:off x="3478680" y="1781015"/>
            <a:ext cx="41609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Contact:</a:t>
            </a:r>
          </a:p>
          <a:p>
            <a:endParaRPr lang="ru-RU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www.intate.de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Juman</a:t>
            </a:r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Ebdah</a:t>
            </a:r>
            <a:endParaRPr lang="en-GB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jum.ebdah@gmail.com</a:t>
            </a:r>
            <a:endParaRPr lang="en-GB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55205" y="637615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9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79609" y="169664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2823226" y="4442818"/>
            <a:ext cx="73928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Thank you for your Attention! </a:t>
            </a: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2" descr="C:\Users\Alex\Desktop\Erasmus+ Projekte\02_Israel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8828" y="1256730"/>
            <a:ext cx="2374900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33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1C9D8A2B5534797249304FAC18792" ma:contentTypeVersion="0" ma:contentTypeDescription="Create a new document." ma:contentTypeScope="" ma:versionID="d9cf9377d914b01b94bedab51b7647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9D04BE-2D6B-4AA4-A7C6-16270A852C94}"/>
</file>

<file path=customXml/itemProps2.xml><?xml version="1.0" encoding="utf-8"?>
<ds:datastoreItem xmlns:ds="http://schemas.openxmlformats.org/officeDocument/2006/customXml" ds:itemID="{A1EBD064-4119-421D-97D5-7939FE053B10}"/>
</file>

<file path=customXml/itemProps3.xml><?xml version="1.0" encoding="utf-8"?>
<ds:datastoreItem xmlns:ds="http://schemas.openxmlformats.org/officeDocument/2006/customXml" ds:itemID="{25034073-5176-470F-9DE9-6A664FC91D26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200</Words>
  <Application>Microsoft Office PowerPoint</Application>
  <PresentationFormat>Breitbild</PresentationFormat>
  <Paragraphs>55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Symbol</vt:lpstr>
      <vt:lpstr>Trebuchet MS</vt:lpstr>
      <vt:lpstr>Wingdings 3</vt:lpstr>
      <vt:lpstr>Facette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dekin</dc:creator>
  <cp:lastModifiedBy>Alex</cp:lastModifiedBy>
  <cp:revision>39</cp:revision>
  <dcterms:created xsi:type="dcterms:W3CDTF">2017-03-10T14:25:44Z</dcterms:created>
  <dcterms:modified xsi:type="dcterms:W3CDTF">2018-02-21T16:00:27Z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0x010100DE81C9D8A2B5534797249304FAC18792</vt:lpwstr>
  </property>
</Properties>
</file>